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57" r:id="rId7"/>
    <p:sldId id="259" r:id="rId8"/>
    <p:sldId id="260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847B3-6A55-FE44-B34A-EFFE037AF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A4F4B1-9ADA-CE43-9F3B-5D3C815D2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FB61AF-B78B-F140-A3B6-F75287A5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D74F-D559-2A4D-BEC9-0F24570639D3}" type="datetimeFigureOut">
              <a:rPr lang="es-CL" smtClean="0"/>
              <a:t>23-05-24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F98B9E-CE03-6948-BC67-2A131E89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307A1C-D56F-5E4E-A7D3-25249945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30B1-2824-5140-8691-3FF0A60C48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851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E7CCE-D67D-6F4F-88CD-D96A05CD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C82E1A-61BF-E446-B6C5-2D91B46B5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4EC81B-9BB6-FD4F-AC89-5CAEA442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D74F-D559-2A4D-BEC9-0F24570639D3}" type="datetimeFigureOut">
              <a:rPr lang="es-CL" smtClean="0"/>
              <a:t>23-05-24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C5FADA-E54C-7843-BDAB-F830DEF7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987CAB-EC84-B749-84E7-5EE68B9C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30B1-2824-5140-8691-3FF0A60C48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98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FC391A-6E44-0946-B1E5-5ED3CD195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A1E5DB-8DD2-9142-9CB9-7BBAC8545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346E2-6D37-F540-BB24-0A128E00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D74F-D559-2A4D-BEC9-0F24570639D3}" type="datetimeFigureOut">
              <a:rPr lang="es-CL" smtClean="0"/>
              <a:t>23-05-24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3DCE9-4B88-444D-8C70-028F2BB2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C6EB25-0C86-D643-8F7D-1360F12D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30B1-2824-5140-8691-3FF0A60C48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144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9E782-D316-2741-99B7-932A60FE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143AB-F6A3-1248-9EBA-10FA41359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7376A1-ADB9-6D48-AD78-436C663A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D74F-D559-2A4D-BEC9-0F24570639D3}" type="datetimeFigureOut">
              <a:rPr lang="es-CL" smtClean="0"/>
              <a:t>23-05-24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1768C4-8FA4-0445-B86F-6479F9270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947BC8-09D7-9449-B95B-5D28003C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30B1-2824-5140-8691-3FF0A60C48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451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EB8B0-05D7-A84E-AC3B-7237F319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60E75B-229C-9D4B-AEC8-949D1F1DB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7293F1-FC0F-1F41-BBE5-90E40CA28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D74F-D559-2A4D-BEC9-0F24570639D3}" type="datetimeFigureOut">
              <a:rPr lang="es-CL" smtClean="0"/>
              <a:t>23-05-24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ECAB79-B35C-BC44-A6D2-CAC105E37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E0DBC2-D9C1-464D-9F3B-439C5D28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30B1-2824-5140-8691-3FF0A60C48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322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9B1D1-2FBC-0D4B-A7DF-27EAF567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A59DFD-B337-C945-A7C9-99F395DC3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F0C667-6255-2B4C-8EAB-9C97B743D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7797E2-AA81-2844-BBBB-DA90464C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D74F-D559-2A4D-BEC9-0F24570639D3}" type="datetimeFigureOut">
              <a:rPr lang="es-CL" smtClean="0"/>
              <a:t>23-05-24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A476BD-38E1-5748-9839-E7E685C6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5D8ED-5237-9E41-941D-82CF1F4C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30B1-2824-5140-8691-3FF0A60C48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552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AAE6E-BD49-CE4D-AC3B-6685896E0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851AAE-9607-4D4A-8421-524928BC9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333168-2E37-8742-A9E1-4D330967A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9432C9-F495-634A-AFDC-3E1A5C92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FAC212-EF4F-A248-9080-54F2A529C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B8B5EE-BBAC-3546-9510-2D13C06A0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D74F-D559-2A4D-BEC9-0F24570639D3}" type="datetimeFigureOut">
              <a:rPr lang="es-CL" smtClean="0"/>
              <a:t>23-05-24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260EBE-F3FB-1445-A516-EBAD7592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39435B-0A97-C449-A4C5-98FEA38A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30B1-2824-5140-8691-3FF0A60C48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96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64E4C-7785-BF43-880E-007257D0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E3D13-A4BE-8C46-956A-27C4713B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D74F-D559-2A4D-BEC9-0F24570639D3}" type="datetimeFigureOut">
              <a:rPr lang="es-CL" smtClean="0"/>
              <a:t>23-05-24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20C507-EA06-1F45-8B05-8A388F2A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956840-A569-0649-A2E9-7093D25C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30B1-2824-5140-8691-3FF0A60C48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166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16B8D5-8D25-084E-8475-AA85DA10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D74F-D559-2A4D-BEC9-0F24570639D3}" type="datetimeFigureOut">
              <a:rPr lang="es-CL" smtClean="0"/>
              <a:t>23-05-24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3F3B2C-26A8-1F43-908B-EF1FE893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DDCB1C-CA22-214A-B51D-937C883DB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30B1-2824-5140-8691-3FF0A60C48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335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7243A-598E-1645-84EF-84B0C0F2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FAE2C1-141D-F642-806C-6B264078F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C17F96-B6BD-C64F-A4F7-B869A3471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53AD78-8265-6647-9D25-32CDAC4C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D74F-D559-2A4D-BEC9-0F24570639D3}" type="datetimeFigureOut">
              <a:rPr lang="es-CL" smtClean="0"/>
              <a:t>23-05-24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F91F1B-0B1E-0448-A32D-6BFF30D5B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D40D5F-C628-2542-B2AD-48BEDC8C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30B1-2824-5140-8691-3FF0A60C48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15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58300-1E2F-D543-A0D7-0314CFF0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D3833F-56E5-814F-8DD0-D0BB9D4E1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FE0B08-021A-854C-BA7E-CC02805DD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E1293F-4613-BB4B-8DD7-6780E700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D74F-D559-2A4D-BEC9-0F24570639D3}" type="datetimeFigureOut">
              <a:rPr lang="es-CL" smtClean="0"/>
              <a:t>23-05-24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2675DD-D43F-A043-B8EB-C0F34954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FC345-E7A8-A849-9266-64513EA2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30B1-2824-5140-8691-3FF0A60C48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193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62D18B-72AB-1547-9E7B-1C68251B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2B23CB-CCEA-5D45-8FBE-54BFA065C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D8A3D-E76B-564F-AF6F-B93B359BC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D74F-D559-2A4D-BEC9-0F24570639D3}" type="datetimeFigureOut">
              <a:rPr lang="es-CL" smtClean="0"/>
              <a:t>23-05-24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B99561-2AD1-EF43-ADEE-8763CB14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C09DC6-58AE-3B43-A58A-FFF06E916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30B1-2824-5140-8691-3FF0A60C48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600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6D6C0C-6548-4B4B-BCDE-B4E14EB58F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6D6C0C-6548-4B4B-BCDE-B4E14EB58F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0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55D7C4-6FBF-FF4F-8D50-6C6C7198A5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3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D2CDAD-4044-7C40-A084-155FD271D0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8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C4DBB5A-0D12-4D4B-BD70-EE2C1A0D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02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29f42c3-294c-4e73-829e-fb7b9a1110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6A01164AC9C041ACD4D1EF2C445011" ma:contentTypeVersion="16" ma:contentTypeDescription="Crear nuevo documento." ma:contentTypeScope="" ma:versionID="c02251f431791cfaebe85ed1285b891f">
  <xsd:schema xmlns:xsd="http://www.w3.org/2001/XMLSchema" xmlns:xs="http://www.w3.org/2001/XMLSchema" xmlns:p="http://schemas.microsoft.com/office/2006/metadata/properties" xmlns:ns3="729f42c3-294c-4e73-829e-fb7b9a1110de" xmlns:ns4="f0ecae9b-8fca-4f6d-996f-64570f7d493e" targetNamespace="http://schemas.microsoft.com/office/2006/metadata/properties" ma:root="true" ma:fieldsID="d9aa547642bcf0711b733f7a92f21b20" ns3:_="" ns4:_="">
    <xsd:import namespace="729f42c3-294c-4e73-829e-fb7b9a1110de"/>
    <xsd:import namespace="f0ecae9b-8fca-4f6d-996f-64570f7d49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f42c3-294c-4e73-829e-fb7b9a1110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cae9b-8fca-4f6d-996f-64570f7d4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1EBA78-37FE-40F2-A766-1F6855FCAADD}">
  <ds:schemaRefs>
    <ds:schemaRef ds:uri="http://schemas.microsoft.com/office/2006/metadata/properties"/>
    <ds:schemaRef ds:uri="http://schemas.microsoft.com/office/2006/documentManagement/types"/>
    <ds:schemaRef ds:uri="f0ecae9b-8fca-4f6d-996f-64570f7d493e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729f42c3-294c-4e73-829e-fb7b9a1110d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21B4E0-0B71-4A36-8F61-F02EC8921C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C84864-5781-4A6B-A33F-5316EAF8C0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9f42c3-294c-4e73-829e-fb7b9a1110de"/>
    <ds:schemaRef ds:uri="f0ecae9b-8fca-4f6d-996f-64570f7d4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7315</TotalTime>
  <Words>0</Words>
  <Application>Microsoft Macintosh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13</cp:revision>
  <dcterms:created xsi:type="dcterms:W3CDTF">2024-02-12T19:55:03Z</dcterms:created>
  <dcterms:modified xsi:type="dcterms:W3CDTF">2024-05-23T19:24:01Z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0x0101009C6A01164AC9C041ACD4D1EF2C445011</vt:lpwstr>
  </property>
</Properties>
</file>